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9" r:id="rId3"/>
    <p:sldId id="257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=""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40"/>
  </p:normalViewPr>
  <p:slideViewPr>
    <p:cSldViewPr snapToGrid="0" snapToObjects="1">
      <p:cViewPr>
        <p:scale>
          <a:sx n="80" d="100"/>
          <a:sy n="80" d="100"/>
        </p:scale>
        <p:origin x="-96" y="-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4/17/2020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4/17/2020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64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Sprint 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=""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40348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3EB94C79-56A1-0D45-86DF-594B30A8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Recording #3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597" y="764373"/>
            <a:ext cx="10229603" cy="5545776"/>
          </a:xfrm>
        </p:spPr>
      </p:pic>
    </p:spTree>
    <p:extLst>
      <p:ext uri="{BB962C8B-B14F-4D97-AF65-F5344CB8AC3E}">
        <p14:creationId xmlns:p14="http://schemas.microsoft.com/office/powerpoint/2010/main" val="80995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="" xmlns:a16="http://schemas.microsoft.com/office/drawing/2014/main" id="{E616BDDC-F7ED-7444-A8E8-9E898E6AA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="" xmlns:a16="http://schemas.microsoft.com/office/drawing/2014/main" id="{5F688187-9A2A-2944-9F2A-A341F807A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9967032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261</TotalTime>
  <Words>3</Words>
  <Application>Microsoft Office PowerPoint</Application>
  <PresentationFormat>Custom</PresentationFormat>
  <Paragraphs>2</Paragraphs>
  <Slides>4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5" baseType="lpstr">
      <vt:lpstr>Vapor Trail</vt:lpstr>
      <vt:lpstr>lit</vt:lpstr>
      <vt:lpstr>Sprint 1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Omolola Adeyemi</dc:creator>
  <cp:lastModifiedBy>USER</cp:lastModifiedBy>
  <cp:revision>7</cp:revision>
  <dcterms:created xsi:type="dcterms:W3CDTF">2020-04-17T10:07:22Z</dcterms:created>
  <dcterms:modified xsi:type="dcterms:W3CDTF">2020-04-17T15:25:48Z</dcterms:modified>
</cp:coreProperties>
</file>